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WEEKLY MEETING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8 FEBRUARY 2024</a:t>
            </a:r>
          </a:p>
        </p:txBody>
      </p:sp>
    </p:spTree>
    <p:extLst>
      <p:ext uri="{BB962C8B-B14F-4D97-AF65-F5344CB8AC3E}">
        <p14:creationId xmlns:p14="http://schemas.microsoft.com/office/powerpoint/2010/main" val="3202327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PENDING WORK AT KM18</a:t>
            </a:r>
            <a:endParaRPr lang="en-MY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0808" y="2331562"/>
            <a:ext cx="7930382" cy="344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448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PENDING WORK AT PTN10</a:t>
            </a:r>
            <a:endParaRPr lang="en-MY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0285" y="2837794"/>
            <a:ext cx="9291427" cy="2280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337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PENDING WORK AT PTN11</a:t>
            </a:r>
            <a:endParaRPr lang="en-MY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38973" y="2702260"/>
            <a:ext cx="9914052" cy="2594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145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NON-CONFORMANCE REPORT 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424" y="2241335"/>
            <a:ext cx="5848788" cy="4369013"/>
          </a:xfrm>
        </p:spPr>
        <p:txBody>
          <a:bodyPr/>
          <a:lstStyle/>
          <a:p>
            <a:r>
              <a:rPr lang="en-US" dirty="0" smtClean="0"/>
              <a:t>PTN 11</a:t>
            </a:r>
          </a:p>
          <a:p>
            <a:pPr lvl="1"/>
            <a:r>
              <a:rPr lang="en-US" dirty="0" smtClean="0"/>
              <a:t>PN50 PARIT YASSIN</a:t>
            </a:r>
          </a:p>
          <a:p>
            <a:pPr lvl="2"/>
            <a:r>
              <a:rPr lang="en-US" dirty="0" smtClean="0"/>
              <a:t>JLN PT YASSIN &amp; JLN PT DAHLAN</a:t>
            </a:r>
          </a:p>
          <a:p>
            <a:pPr lvl="2"/>
            <a:r>
              <a:rPr lang="en-US" dirty="0" smtClean="0"/>
              <a:t>JLN PT MANSUR &amp; JLN PT BACHOK</a:t>
            </a:r>
          </a:p>
          <a:p>
            <a:r>
              <a:rPr lang="en-US" dirty="0"/>
              <a:t>PTN </a:t>
            </a:r>
            <a:r>
              <a:rPr lang="en-US" dirty="0" smtClean="0"/>
              <a:t>10</a:t>
            </a:r>
            <a:endParaRPr lang="en-US" dirty="0"/>
          </a:p>
          <a:p>
            <a:pPr lvl="1"/>
            <a:r>
              <a:rPr lang="en-US" dirty="0" smtClean="0"/>
              <a:t>PN03 BATU 34</a:t>
            </a:r>
          </a:p>
          <a:p>
            <a:pPr lvl="2"/>
            <a:r>
              <a:rPr lang="en-US" dirty="0" smtClean="0"/>
              <a:t>LRG HJ RASUL</a:t>
            </a:r>
          </a:p>
          <a:p>
            <a:pPr lvl="2"/>
            <a:r>
              <a:rPr lang="en-US" dirty="0" smtClean="0"/>
              <a:t>LRG SALIMEN</a:t>
            </a:r>
          </a:p>
          <a:p>
            <a:pPr lvl="2"/>
            <a:r>
              <a:rPr lang="en-US" dirty="0" smtClean="0"/>
              <a:t>LRG RASIMAN</a:t>
            </a:r>
          </a:p>
          <a:p>
            <a:pPr lvl="2"/>
            <a:r>
              <a:rPr lang="en-US" dirty="0" smtClean="0"/>
              <a:t>SIMPANG MD YAKIN ( ULASAN TAPAK DR CI EN AZRI )</a:t>
            </a:r>
            <a:endParaRPr lang="en-US" dirty="0"/>
          </a:p>
          <a:p>
            <a:pPr marL="914400" lvl="2" indent="0">
              <a:buNone/>
            </a:pPr>
            <a:endParaRPr lang="en-US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343212" y="2222287"/>
            <a:ext cx="5848788" cy="1854414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KM 18</a:t>
            </a:r>
          </a:p>
          <a:p>
            <a:pPr lvl="1"/>
            <a:r>
              <a:rPr lang="en-US" dirty="0" smtClean="0"/>
              <a:t>MG27 KG AIR TAWAR</a:t>
            </a:r>
          </a:p>
          <a:p>
            <a:pPr lvl="2"/>
            <a:r>
              <a:rPr lang="en-US" dirty="0" smtClean="0"/>
              <a:t>KERJA-KERJA PREMIX)</a:t>
            </a:r>
          </a:p>
          <a:p>
            <a:pPr marL="914400" lvl="2" indent="0">
              <a:buFont typeface="Wingdings 2" charset="2"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42667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PERKARA PENTING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Mana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kenderaan</a:t>
            </a:r>
            <a:r>
              <a:rPr lang="en-US" dirty="0" smtClean="0"/>
              <a:t> yang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diservis</a:t>
            </a:r>
            <a:r>
              <a:rPr lang="en-US" dirty="0" smtClean="0"/>
              <a:t> </a:t>
            </a:r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dihantar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TSK </a:t>
            </a:r>
            <a:r>
              <a:rPr lang="en-US" dirty="0" err="1" smtClean="0"/>
              <a:t>Matic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diberitahu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(Dania)</a:t>
            </a:r>
            <a:endParaRPr lang="en-MY" dirty="0" smtClean="0"/>
          </a:p>
          <a:p>
            <a:r>
              <a:rPr lang="en-US" dirty="0" err="1" smtClean="0"/>
              <a:t>Mesin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 yang </a:t>
            </a:r>
            <a:r>
              <a:rPr lang="en-US" dirty="0" err="1" smtClean="0"/>
              <a:t>rosak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diberitahu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pulih</a:t>
            </a:r>
            <a:r>
              <a:rPr lang="en-US" dirty="0" smtClean="0"/>
              <a:t> (hardware </a:t>
            </a:r>
            <a:r>
              <a:rPr lang="en-US" dirty="0" err="1" smtClean="0"/>
              <a:t>luar</a:t>
            </a:r>
            <a:r>
              <a:rPr lang="en-US" dirty="0" smtClean="0"/>
              <a:t> @ TSK </a:t>
            </a:r>
            <a:r>
              <a:rPr lang="en-US" dirty="0" err="1" smtClean="0"/>
              <a:t>Matic</a:t>
            </a:r>
            <a:r>
              <a:rPr lang="en-US" dirty="0" smtClean="0"/>
              <a:t>)</a:t>
            </a:r>
          </a:p>
          <a:p>
            <a:r>
              <a:rPr lang="en-US" dirty="0" smtClean="0"/>
              <a:t>Apply leave</a:t>
            </a:r>
          </a:p>
          <a:p>
            <a:pPr lvl="1"/>
            <a:r>
              <a:rPr lang="en-US" dirty="0" smtClean="0"/>
              <a:t>Bro Yassin (18/02/2024)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8998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THANKYOU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8 FEBRUARY 2024</a:t>
            </a:r>
          </a:p>
        </p:txBody>
      </p:sp>
    </p:spTree>
    <p:extLst>
      <p:ext uri="{BB962C8B-B14F-4D97-AF65-F5344CB8AC3E}">
        <p14:creationId xmlns:p14="http://schemas.microsoft.com/office/powerpoint/2010/main" val="31662470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88</TotalTime>
  <Words>118</Words>
  <Application>Microsoft Office PowerPoint</Application>
  <PresentationFormat>Widescreen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Century Gothic</vt:lpstr>
      <vt:lpstr>Wingdings 2</vt:lpstr>
      <vt:lpstr>Quotable</vt:lpstr>
      <vt:lpstr>WEEKLY MEETING</vt:lpstr>
      <vt:lpstr>PENDING WORK AT KM18</vt:lpstr>
      <vt:lpstr>PENDING WORK AT PTN10</vt:lpstr>
      <vt:lpstr>PENDING WORK AT PTN11</vt:lpstr>
      <vt:lpstr>NON-CONFORMANCE REPORT </vt:lpstr>
      <vt:lpstr>PERKARA PENTING</vt:lpstr>
      <vt:lpstr>THANKYOU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WEEKLY MEETING</dc:title>
  <dc:creator>User</dc:creator>
  <cp:lastModifiedBy>User</cp:lastModifiedBy>
  <cp:revision>4</cp:revision>
  <dcterms:created xsi:type="dcterms:W3CDTF">2024-02-01T01:25:45Z</dcterms:created>
  <dcterms:modified xsi:type="dcterms:W3CDTF">2024-02-08T02:10:37Z</dcterms:modified>
</cp:coreProperties>
</file>